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574" autoAdjust="0"/>
  </p:normalViewPr>
  <p:slideViewPr>
    <p:cSldViewPr>
      <p:cViewPr varScale="1">
        <p:scale>
          <a:sx n="51" d="100"/>
          <a:sy n="51" d="100"/>
        </p:scale>
        <p:origin x="-124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3DF762-60FC-46AA-8227-1AA9C7992E43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</dgm:pt>
    <dgm:pt modelId="{E2E3CC13-DB3B-435D-8E14-B980DB4D2A12}">
      <dgm:prSet phldrT="[Text]" custT="1"/>
      <dgm:spPr/>
      <dgm:t>
        <a:bodyPr/>
        <a:lstStyle/>
        <a:p>
          <a:pPr algn="ctr"/>
          <a:r>
            <a:rPr lang="bn-BD" sz="2500" dirty="0" smtClean="0"/>
            <a:t>   </a:t>
          </a:r>
          <a:r>
            <a:rPr lang="bn-BD" sz="4000" dirty="0" smtClean="0">
              <a:latin typeface="NikoshBAN" pitchFamily="2" charset="0"/>
              <a:cs typeface="NikoshBAN" pitchFamily="2" charset="0"/>
            </a:rPr>
            <a:t>বিষয় পরিচিতি 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E03F65B6-0F7B-4833-B5C4-ED1D52664D5B}" type="parTrans" cxnId="{B042F8EA-579C-4CD7-9BB3-57656A47925A}">
      <dgm:prSet/>
      <dgm:spPr/>
      <dgm:t>
        <a:bodyPr/>
        <a:lstStyle/>
        <a:p>
          <a:endParaRPr lang="en-US"/>
        </a:p>
      </dgm:t>
    </dgm:pt>
    <dgm:pt modelId="{14BD6E8D-856B-49B4-B999-BE79146BF04D}" type="sibTrans" cxnId="{B042F8EA-579C-4CD7-9BB3-57656A47925A}">
      <dgm:prSet/>
      <dgm:spPr/>
      <dgm:t>
        <a:bodyPr/>
        <a:lstStyle/>
        <a:p>
          <a:endParaRPr lang="en-US"/>
        </a:p>
      </dgm:t>
    </dgm:pt>
    <dgm:pt modelId="{7C74594D-BDF1-4BCE-B512-FCCD05B60EDA}">
      <dgm:prSet phldrT="[Text]" custT="1"/>
      <dgm:spPr/>
      <dgm:t>
        <a:bodyPr/>
        <a:lstStyle/>
        <a:p>
          <a:r>
            <a:rPr lang="bn-BD" sz="4800" dirty="0" smtClean="0">
              <a:latin typeface="NikoshBAN" pitchFamily="2" charset="0"/>
              <a:cs typeface="NikoshBAN" pitchFamily="2" charset="0"/>
            </a:rPr>
            <a:t>দ্বিতীয় শ্রে</a:t>
          </a:r>
          <a:r>
            <a:rPr lang="en-US" sz="4800" dirty="0" err="1" smtClean="0">
              <a:latin typeface="NikoshBAN" pitchFamily="2" charset="0"/>
              <a:cs typeface="NikoshBAN" pitchFamily="2" charset="0"/>
            </a:rPr>
            <a:t>ণী</a:t>
          </a:r>
          <a:r>
            <a:rPr lang="en-US" sz="48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4800" dirty="0" smtClean="0">
              <a:latin typeface="NikoshBAN" pitchFamily="2" charset="0"/>
              <a:cs typeface="NikoshBAN" pitchFamily="2" charset="0"/>
            </a:rPr>
            <a:t> </a:t>
          </a:r>
          <a:endParaRPr lang="en-US" sz="4800" dirty="0">
            <a:latin typeface="NikoshBAN" pitchFamily="2" charset="0"/>
            <a:cs typeface="NikoshBAN" pitchFamily="2" charset="0"/>
          </a:endParaRPr>
        </a:p>
      </dgm:t>
    </dgm:pt>
    <dgm:pt modelId="{898FBBA3-E0BB-4343-90CF-E63CFFE78C0C}" type="parTrans" cxnId="{73A97873-7F4A-46A4-A528-DACDFDA9A26C}">
      <dgm:prSet/>
      <dgm:spPr/>
      <dgm:t>
        <a:bodyPr/>
        <a:lstStyle/>
        <a:p>
          <a:endParaRPr lang="en-US"/>
        </a:p>
      </dgm:t>
    </dgm:pt>
    <dgm:pt modelId="{83FB59F7-F9E6-4048-9B2B-605C01C7B3AD}" type="sibTrans" cxnId="{73A97873-7F4A-46A4-A528-DACDFDA9A26C}">
      <dgm:prSet/>
      <dgm:spPr/>
      <dgm:t>
        <a:bodyPr/>
        <a:lstStyle/>
        <a:p>
          <a:endParaRPr lang="en-US"/>
        </a:p>
      </dgm:t>
    </dgm:pt>
    <dgm:pt modelId="{DBCA2D94-F29A-49BD-8902-0D80304B2582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আমার বাংলা বই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AE7D091-6152-4B9D-9B39-A2BDC8BD7BF7}" type="parTrans" cxnId="{3E0F618A-58E0-47AD-81D4-1F3F861D2007}">
      <dgm:prSet/>
      <dgm:spPr/>
      <dgm:t>
        <a:bodyPr/>
        <a:lstStyle/>
        <a:p>
          <a:endParaRPr lang="en-US"/>
        </a:p>
      </dgm:t>
    </dgm:pt>
    <dgm:pt modelId="{B051CB09-68AB-4813-BAF5-1BB024673F10}" type="sibTrans" cxnId="{3E0F618A-58E0-47AD-81D4-1F3F861D2007}">
      <dgm:prSet/>
      <dgm:spPr/>
      <dgm:t>
        <a:bodyPr/>
        <a:lstStyle/>
        <a:p>
          <a:endParaRPr lang="en-US"/>
        </a:p>
      </dgm:t>
    </dgm:pt>
    <dgm:pt modelId="{611F7B91-64B8-4228-8CEE-31FC3E08653B}" type="pres">
      <dgm:prSet presAssocID="{813DF762-60FC-46AA-8227-1AA9C7992E43}" presName="linearFlow" presStyleCnt="0">
        <dgm:presLayoutVars>
          <dgm:resizeHandles val="exact"/>
        </dgm:presLayoutVars>
      </dgm:prSet>
      <dgm:spPr/>
    </dgm:pt>
    <dgm:pt modelId="{D0ECA94F-3712-4296-B33B-B58E91613D96}" type="pres">
      <dgm:prSet presAssocID="{E2E3CC13-DB3B-435D-8E14-B980DB4D2A12}" presName="node" presStyleLbl="node1" presStyleIdx="0" presStyleCnt="3" custScaleX="1728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B393F2-8965-41B5-A9ED-10B5DBD43C67}" type="pres">
      <dgm:prSet presAssocID="{14BD6E8D-856B-49B4-B999-BE79146BF04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ABB5AE9-0E12-4D43-B637-C568F3947DC4}" type="pres">
      <dgm:prSet presAssocID="{14BD6E8D-856B-49B4-B999-BE79146BF04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8ABCFC19-F6A4-4A69-A876-35E05E76B5C0}" type="pres">
      <dgm:prSet presAssocID="{7C74594D-BDF1-4BCE-B512-FCCD05B60EDA}" presName="node" presStyleLbl="node1" presStyleIdx="1" presStyleCnt="3" custScaleX="1399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14EBA3-991D-42CE-BFC5-25FDE41C1D72}" type="pres">
      <dgm:prSet presAssocID="{83FB59F7-F9E6-4048-9B2B-605C01C7B3A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6C5F154-7D4A-4FDA-B365-6D91B06EAF81}" type="pres">
      <dgm:prSet presAssocID="{83FB59F7-F9E6-4048-9B2B-605C01C7B3AD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E2580EF-A9EC-44AA-BAEE-F70F2E4D3958}" type="pres">
      <dgm:prSet presAssocID="{DBCA2D94-F29A-49BD-8902-0D80304B258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A22D8E-75D6-4E70-906B-0297871FB7BC}" type="presOf" srcId="{83FB59F7-F9E6-4048-9B2B-605C01C7B3AD}" destId="{7C14EBA3-991D-42CE-BFC5-25FDE41C1D72}" srcOrd="0" destOrd="0" presId="urn:microsoft.com/office/officeart/2005/8/layout/process2"/>
    <dgm:cxn modelId="{3E0F618A-58E0-47AD-81D4-1F3F861D2007}" srcId="{813DF762-60FC-46AA-8227-1AA9C7992E43}" destId="{DBCA2D94-F29A-49BD-8902-0D80304B2582}" srcOrd="2" destOrd="0" parTransId="{CAE7D091-6152-4B9D-9B39-A2BDC8BD7BF7}" sibTransId="{B051CB09-68AB-4813-BAF5-1BB024673F10}"/>
    <dgm:cxn modelId="{3EA9DF64-BA75-41C9-82C5-D941EDF87746}" type="presOf" srcId="{7C74594D-BDF1-4BCE-B512-FCCD05B60EDA}" destId="{8ABCFC19-F6A4-4A69-A876-35E05E76B5C0}" srcOrd="0" destOrd="0" presId="urn:microsoft.com/office/officeart/2005/8/layout/process2"/>
    <dgm:cxn modelId="{35B11FE7-29F3-4B42-B84A-2CB79322A751}" type="presOf" srcId="{E2E3CC13-DB3B-435D-8E14-B980DB4D2A12}" destId="{D0ECA94F-3712-4296-B33B-B58E91613D96}" srcOrd="0" destOrd="0" presId="urn:microsoft.com/office/officeart/2005/8/layout/process2"/>
    <dgm:cxn modelId="{AC619D90-DA71-4073-9F7A-0513FED95A3C}" type="presOf" srcId="{83FB59F7-F9E6-4048-9B2B-605C01C7B3AD}" destId="{56C5F154-7D4A-4FDA-B365-6D91B06EAF81}" srcOrd="1" destOrd="0" presId="urn:microsoft.com/office/officeart/2005/8/layout/process2"/>
    <dgm:cxn modelId="{5D9218EB-CCB3-409F-982D-2FF69F2D7BD7}" type="presOf" srcId="{14BD6E8D-856B-49B4-B999-BE79146BF04D}" destId="{72B393F2-8965-41B5-A9ED-10B5DBD43C67}" srcOrd="0" destOrd="0" presId="urn:microsoft.com/office/officeart/2005/8/layout/process2"/>
    <dgm:cxn modelId="{14605B29-F22B-485E-9D71-5CC505EBB7F9}" type="presOf" srcId="{DBCA2D94-F29A-49BD-8902-0D80304B2582}" destId="{FE2580EF-A9EC-44AA-BAEE-F70F2E4D3958}" srcOrd="0" destOrd="0" presId="urn:microsoft.com/office/officeart/2005/8/layout/process2"/>
    <dgm:cxn modelId="{73A97873-7F4A-46A4-A528-DACDFDA9A26C}" srcId="{813DF762-60FC-46AA-8227-1AA9C7992E43}" destId="{7C74594D-BDF1-4BCE-B512-FCCD05B60EDA}" srcOrd="1" destOrd="0" parTransId="{898FBBA3-E0BB-4343-90CF-E63CFFE78C0C}" sibTransId="{83FB59F7-F9E6-4048-9B2B-605C01C7B3AD}"/>
    <dgm:cxn modelId="{CC10AAB5-C5CF-43A2-AD82-6BBA3E611A1B}" type="presOf" srcId="{813DF762-60FC-46AA-8227-1AA9C7992E43}" destId="{611F7B91-64B8-4228-8CEE-31FC3E08653B}" srcOrd="0" destOrd="0" presId="urn:microsoft.com/office/officeart/2005/8/layout/process2"/>
    <dgm:cxn modelId="{B38B637B-D4C1-488C-AA2D-E7B0CB35EA7A}" type="presOf" srcId="{14BD6E8D-856B-49B4-B999-BE79146BF04D}" destId="{3ABB5AE9-0E12-4D43-B637-C568F3947DC4}" srcOrd="1" destOrd="0" presId="urn:microsoft.com/office/officeart/2005/8/layout/process2"/>
    <dgm:cxn modelId="{B042F8EA-579C-4CD7-9BB3-57656A47925A}" srcId="{813DF762-60FC-46AA-8227-1AA9C7992E43}" destId="{E2E3CC13-DB3B-435D-8E14-B980DB4D2A12}" srcOrd="0" destOrd="0" parTransId="{E03F65B6-0F7B-4833-B5C4-ED1D52664D5B}" sibTransId="{14BD6E8D-856B-49B4-B999-BE79146BF04D}"/>
    <dgm:cxn modelId="{3CECDD14-3F85-4230-8E14-58BA4AF6A36C}" type="presParOf" srcId="{611F7B91-64B8-4228-8CEE-31FC3E08653B}" destId="{D0ECA94F-3712-4296-B33B-B58E91613D96}" srcOrd="0" destOrd="0" presId="urn:microsoft.com/office/officeart/2005/8/layout/process2"/>
    <dgm:cxn modelId="{1639C503-5DC7-48BD-8281-FBC419EAA800}" type="presParOf" srcId="{611F7B91-64B8-4228-8CEE-31FC3E08653B}" destId="{72B393F2-8965-41B5-A9ED-10B5DBD43C67}" srcOrd="1" destOrd="0" presId="urn:microsoft.com/office/officeart/2005/8/layout/process2"/>
    <dgm:cxn modelId="{1C84FF18-DA56-45CF-9503-CCE919F5286B}" type="presParOf" srcId="{72B393F2-8965-41B5-A9ED-10B5DBD43C67}" destId="{3ABB5AE9-0E12-4D43-B637-C568F3947DC4}" srcOrd="0" destOrd="0" presId="urn:microsoft.com/office/officeart/2005/8/layout/process2"/>
    <dgm:cxn modelId="{F504CA40-8723-4CED-B866-050763D7E8CB}" type="presParOf" srcId="{611F7B91-64B8-4228-8CEE-31FC3E08653B}" destId="{8ABCFC19-F6A4-4A69-A876-35E05E76B5C0}" srcOrd="2" destOrd="0" presId="urn:microsoft.com/office/officeart/2005/8/layout/process2"/>
    <dgm:cxn modelId="{965A4840-CEC7-4936-8835-47C3FDD88750}" type="presParOf" srcId="{611F7B91-64B8-4228-8CEE-31FC3E08653B}" destId="{7C14EBA3-991D-42CE-BFC5-25FDE41C1D72}" srcOrd="3" destOrd="0" presId="urn:microsoft.com/office/officeart/2005/8/layout/process2"/>
    <dgm:cxn modelId="{C2EFC573-FAD8-47E7-A905-8C82FA139237}" type="presParOf" srcId="{7C14EBA3-991D-42CE-BFC5-25FDE41C1D72}" destId="{56C5F154-7D4A-4FDA-B365-6D91B06EAF81}" srcOrd="0" destOrd="0" presId="urn:microsoft.com/office/officeart/2005/8/layout/process2"/>
    <dgm:cxn modelId="{020802E0-4473-4DDC-9407-FA5BB4145449}" type="presParOf" srcId="{611F7B91-64B8-4228-8CEE-31FC3E08653B}" destId="{FE2580EF-A9EC-44AA-BAEE-F70F2E4D3958}" srcOrd="4" destOrd="0" presId="urn:microsoft.com/office/officeart/2005/8/layout/process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DEBE97-8E9C-48DE-9C7B-87E3566180A8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AB044BC-57EF-4D06-8816-90BBBFB16A84}">
      <dgm:prSet phldrT="[Text]"/>
      <dgm:spPr/>
      <dgm:t>
        <a:bodyPr/>
        <a:lstStyle/>
        <a:p>
          <a:pPr algn="ctr"/>
          <a:r>
            <a:rPr lang="bn-BD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প্রথম পাঠ </a:t>
          </a:r>
          <a:endParaRPr lang="en-US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BEAD1B97-F49A-4E37-B1FB-34BC0F911A75}" type="parTrans" cxnId="{0341B62C-482D-47E7-A2B8-18EFF46BD45A}">
      <dgm:prSet/>
      <dgm:spPr/>
      <dgm:t>
        <a:bodyPr/>
        <a:lstStyle/>
        <a:p>
          <a:endParaRPr lang="en-US"/>
        </a:p>
      </dgm:t>
    </dgm:pt>
    <dgm:pt modelId="{824E51F8-70F0-40BA-AAF0-8C9EF1F8BE70}" type="sibTrans" cxnId="{0341B62C-482D-47E7-A2B8-18EFF46BD45A}">
      <dgm:prSet/>
      <dgm:spPr/>
      <dgm:t>
        <a:bodyPr/>
        <a:lstStyle/>
        <a:p>
          <a:endParaRPr lang="en-US"/>
        </a:p>
      </dgm:t>
    </dgm:pt>
    <dgm:pt modelId="{500945DF-7959-4171-92FF-3354E0D95889}">
      <dgm:prSet phldrT="[Text]"/>
      <dgm:spPr/>
      <dgm:t>
        <a:bodyPr/>
        <a:lstStyle/>
        <a:p>
          <a:pPr algn="ctr"/>
          <a:r>
            <a:rPr lang="bn-BD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rPr>
            <a:t>পাঠ শিখি </a:t>
          </a:r>
          <a:endParaRPr lang="en-US" dirty="0">
            <a:solidFill>
              <a:schemeClr val="tx2"/>
            </a:solidFill>
            <a:latin typeface="NikoshBAN" pitchFamily="2" charset="0"/>
            <a:cs typeface="NikoshBAN" pitchFamily="2" charset="0"/>
          </a:endParaRPr>
        </a:p>
      </dgm:t>
    </dgm:pt>
    <dgm:pt modelId="{8657F0DF-13A8-4AC5-90E1-58FAD07A1192}" type="parTrans" cxnId="{B6DA5FC6-8375-486D-BE7D-98BFC68DF3C3}">
      <dgm:prSet/>
      <dgm:spPr/>
      <dgm:t>
        <a:bodyPr/>
        <a:lstStyle/>
        <a:p>
          <a:endParaRPr lang="en-US"/>
        </a:p>
      </dgm:t>
    </dgm:pt>
    <dgm:pt modelId="{DED9A27B-30B3-4417-89BF-00688E515A59}" type="sibTrans" cxnId="{B6DA5FC6-8375-486D-BE7D-98BFC68DF3C3}">
      <dgm:prSet/>
      <dgm:spPr/>
      <dgm:t>
        <a:bodyPr/>
        <a:lstStyle/>
        <a:p>
          <a:endParaRPr lang="en-US"/>
        </a:p>
      </dgm:t>
    </dgm:pt>
    <dgm:pt modelId="{2958F5CD-4904-4E5B-860C-B78232E9E340}">
      <dgm:prSet phldrT="[Text]"/>
      <dgm:spPr/>
      <dgm:t>
        <a:bodyPr/>
        <a:lstStyle/>
        <a:p>
          <a:pPr algn="ctr"/>
          <a:r>
            <a:rPr lang="bn-BD" dirty="0" smtClean="0">
              <a:latin typeface="NikoshBAN" pitchFamily="2" charset="0"/>
              <a:cs typeface="NikoshBAN" pitchFamily="2" charset="0"/>
            </a:rPr>
            <a:t>পৃষ্ঠা নম্বরঃ ০৫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1D9592F-BF87-4598-9674-107B611066A2}" type="parTrans" cxnId="{EEFDBD8A-61BC-406F-88BD-EE5DB5573DFA}">
      <dgm:prSet/>
      <dgm:spPr/>
      <dgm:t>
        <a:bodyPr/>
        <a:lstStyle/>
        <a:p>
          <a:endParaRPr lang="en-US"/>
        </a:p>
      </dgm:t>
    </dgm:pt>
    <dgm:pt modelId="{E468EAF2-BACE-4127-A683-937CE6E02891}" type="sibTrans" cxnId="{EEFDBD8A-61BC-406F-88BD-EE5DB5573DFA}">
      <dgm:prSet/>
      <dgm:spPr/>
      <dgm:t>
        <a:bodyPr/>
        <a:lstStyle/>
        <a:p>
          <a:endParaRPr lang="en-US"/>
        </a:p>
      </dgm:t>
    </dgm:pt>
    <dgm:pt modelId="{A36A31FC-FA1F-4B67-B196-22917F41A17D}" type="pres">
      <dgm:prSet presAssocID="{DBDEBE97-8E9C-48DE-9C7B-87E3566180A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7FAA75-531B-461C-9B8B-6F6B977306C2}" type="pres">
      <dgm:prSet presAssocID="{BAB044BC-57EF-4D06-8816-90BBBFB16A84}" presName="parentLin" presStyleCnt="0"/>
      <dgm:spPr/>
    </dgm:pt>
    <dgm:pt modelId="{742BA92A-3B0D-46C1-ADFA-D187332248DD}" type="pres">
      <dgm:prSet presAssocID="{BAB044BC-57EF-4D06-8816-90BBBFB16A8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83A5318-A271-483C-8F5A-E70DD3FF0F07}" type="pres">
      <dgm:prSet presAssocID="{BAB044BC-57EF-4D06-8816-90BBBFB16A8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10AF32-8DD1-4CCE-8028-5543E3DF6255}" type="pres">
      <dgm:prSet presAssocID="{BAB044BC-57EF-4D06-8816-90BBBFB16A84}" presName="negativeSpace" presStyleCnt="0"/>
      <dgm:spPr/>
    </dgm:pt>
    <dgm:pt modelId="{43D50956-349D-424B-BD22-0CBC91A6B33B}" type="pres">
      <dgm:prSet presAssocID="{BAB044BC-57EF-4D06-8816-90BBBFB16A84}" presName="childText" presStyleLbl="conFgAcc1" presStyleIdx="0" presStyleCnt="3" custFlipHor="1" custScaleX="2500" custLinFactY="-31467" custLinFactNeighborX="86250" custLinFactNeighborY="-100000">
        <dgm:presLayoutVars>
          <dgm:bulletEnabled val="1"/>
        </dgm:presLayoutVars>
      </dgm:prSet>
      <dgm:spPr>
        <a:prstGeom prst="flowChartDecision">
          <a:avLst/>
        </a:prstGeom>
        <a:solidFill>
          <a:srgbClr val="FFFF00">
            <a:alpha val="90000"/>
          </a:srgbClr>
        </a:solidFill>
      </dgm:spPr>
    </dgm:pt>
    <dgm:pt modelId="{DB24EF71-61CE-419C-8CE8-E9D2879430FD}" type="pres">
      <dgm:prSet presAssocID="{824E51F8-70F0-40BA-AAF0-8C9EF1F8BE70}" presName="spaceBetweenRectangles" presStyleCnt="0"/>
      <dgm:spPr/>
    </dgm:pt>
    <dgm:pt modelId="{4113FB29-6593-4404-BFBE-9CF4B77E29D2}" type="pres">
      <dgm:prSet presAssocID="{500945DF-7959-4171-92FF-3354E0D95889}" presName="parentLin" presStyleCnt="0"/>
      <dgm:spPr/>
    </dgm:pt>
    <dgm:pt modelId="{11CAFD36-61CF-455F-A906-7C4E62DC9982}" type="pres">
      <dgm:prSet presAssocID="{500945DF-7959-4171-92FF-3354E0D9588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BB64D1C-5131-4AB7-ACC4-588C15BAB952}" type="pres">
      <dgm:prSet presAssocID="{500945DF-7959-4171-92FF-3354E0D9588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76C1DD-1465-485A-B0DD-6BCFC030D4D3}" type="pres">
      <dgm:prSet presAssocID="{500945DF-7959-4171-92FF-3354E0D95889}" presName="negativeSpace" presStyleCnt="0"/>
      <dgm:spPr/>
    </dgm:pt>
    <dgm:pt modelId="{0C498EAA-5FE8-49C3-B671-E974D312401D}" type="pres">
      <dgm:prSet presAssocID="{500945DF-7959-4171-92FF-3354E0D95889}" presName="childText" presStyleLbl="conFgAcc1" presStyleIdx="1" presStyleCnt="3" custScaleX="2500" custLinFactY="-32639" custLinFactNeighborX="86250" custLinFactNeighborY="-100000">
        <dgm:presLayoutVars>
          <dgm:bulletEnabled val="1"/>
        </dgm:presLayoutVars>
      </dgm:prSet>
      <dgm:spPr>
        <a:prstGeom prst="star4">
          <a:avLst/>
        </a:prstGeom>
        <a:solidFill>
          <a:srgbClr val="002060">
            <a:alpha val="90000"/>
          </a:srgbClr>
        </a:solidFill>
      </dgm:spPr>
    </dgm:pt>
    <dgm:pt modelId="{2B245D37-124C-47F7-BA7B-BE527D8EABBA}" type="pres">
      <dgm:prSet presAssocID="{DED9A27B-30B3-4417-89BF-00688E515A59}" presName="spaceBetweenRectangles" presStyleCnt="0"/>
      <dgm:spPr/>
    </dgm:pt>
    <dgm:pt modelId="{1C16C4AF-6A35-4B97-8240-5B2AABC0EA4C}" type="pres">
      <dgm:prSet presAssocID="{2958F5CD-4904-4E5B-860C-B78232E9E340}" presName="parentLin" presStyleCnt="0"/>
      <dgm:spPr/>
    </dgm:pt>
    <dgm:pt modelId="{DFD3EBF1-D69B-478E-AA0B-A29597CBEC46}" type="pres">
      <dgm:prSet presAssocID="{2958F5CD-4904-4E5B-860C-B78232E9E340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852DBFC5-7AFA-4240-AC62-3578C10EEBA2}" type="pres">
      <dgm:prSet presAssocID="{2958F5CD-4904-4E5B-860C-B78232E9E34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A99846-529F-4BE1-8BAB-3EC7E4C05ECF}" type="pres">
      <dgm:prSet presAssocID="{2958F5CD-4904-4E5B-860C-B78232E9E340}" presName="negativeSpace" presStyleCnt="0"/>
      <dgm:spPr/>
    </dgm:pt>
    <dgm:pt modelId="{67398C28-BACE-48DD-89D8-7657DD155A35}" type="pres">
      <dgm:prSet presAssocID="{2958F5CD-4904-4E5B-860C-B78232E9E340}" presName="childText" presStyleLbl="conFgAcc1" presStyleIdx="2" presStyleCnt="3" custScaleX="2500" custLinFactNeighborX="86250" custLinFactNeighborY="-83211">
        <dgm:presLayoutVars>
          <dgm:bulletEnabled val="1"/>
        </dgm:presLayoutVars>
      </dgm:prSet>
      <dgm:spPr>
        <a:prstGeom prst="star6">
          <a:avLst/>
        </a:prstGeom>
        <a:solidFill>
          <a:srgbClr val="FF0000">
            <a:alpha val="90000"/>
          </a:srgbClr>
        </a:solidFill>
      </dgm:spPr>
    </dgm:pt>
  </dgm:ptLst>
  <dgm:cxnLst>
    <dgm:cxn modelId="{E546A0F1-80C9-4F9E-B26F-C375F0A18FA2}" type="presOf" srcId="{500945DF-7959-4171-92FF-3354E0D95889}" destId="{11CAFD36-61CF-455F-A906-7C4E62DC9982}" srcOrd="0" destOrd="0" presId="urn:microsoft.com/office/officeart/2005/8/layout/list1"/>
    <dgm:cxn modelId="{E8A14E48-491A-45D8-A29D-3803C60CB625}" type="presOf" srcId="{BAB044BC-57EF-4D06-8816-90BBBFB16A84}" destId="{883A5318-A271-483C-8F5A-E70DD3FF0F07}" srcOrd="1" destOrd="0" presId="urn:microsoft.com/office/officeart/2005/8/layout/list1"/>
    <dgm:cxn modelId="{0341B62C-482D-47E7-A2B8-18EFF46BD45A}" srcId="{DBDEBE97-8E9C-48DE-9C7B-87E3566180A8}" destId="{BAB044BC-57EF-4D06-8816-90BBBFB16A84}" srcOrd="0" destOrd="0" parTransId="{BEAD1B97-F49A-4E37-B1FB-34BC0F911A75}" sibTransId="{824E51F8-70F0-40BA-AAF0-8C9EF1F8BE70}"/>
    <dgm:cxn modelId="{8F7A4902-0A1E-4A5C-B35F-762A0F47A3CE}" type="presOf" srcId="{DBDEBE97-8E9C-48DE-9C7B-87E3566180A8}" destId="{A36A31FC-FA1F-4B67-B196-22917F41A17D}" srcOrd="0" destOrd="0" presId="urn:microsoft.com/office/officeart/2005/8/layout/list1"/>
    <dgm:cxn modelId="{EEFDBD8A-61BC-406F-88BD-EE5DB5573DFA}" srcId="{DBDEBE97-8E9C-48DE-9C7B-87E3566180A8}" destId="{2958F5CD-4904-4E5B-860C-B78232E9E340}" srcOrd="2" destOrd="0" parTransId="{B1D9592F-BF87-4598-9674-107B611066A2}" sibTransId="{E468EAF2-BACE-4127-A683-937CE6E02891}"/>
    <dgm:cxn modelId="{FB7DCEB2-2EA8-4861-8790-431499EC141B}" type="presOf" srcId="{500945DF-7959-4171-92FF-3354E0D95889}" destId="{BBB64D1C-5131-4AB7-ACC4-588C15BAB952}" srcOrd="1" destOrd="0" presId="urn:microsoft.com/office/officeart/2005/8/layout/list1"/>
    <dgm:cxn modelId="{AAD5BA84-DA18-407A-806F-883C8603F6E9}" type="presOf" srcId="{2958F5CD-4904-4E5B-860C-B78232E9E340}" destId="{DFD3EBF1-D69B-478E-AA0B-A29597CBEC46}" srcOrd="0" destOrd="0" presId="urn:microsoft.com/office/officeart/2005/8/layout/list1"/>
    <dgm:cxn modelId="{C1509571-ACA8-4B88-B3EA-F457504F03C7}" type="presOf" srcId="{BAB044BC-57EF-4D06-8816-90BBBFB16A84}" destId="{742BA92A-3B0D-46C1-ADFA-D187332248DD}" srcOrd="0" destOrd="0" presId="urn:microsoft.com/office/officeart/2005/8/layout/list1"/>
    <dgm:cxn modelId="{69614E52-4AB7-4BB8-B458-706CACA9608C}" type="presOf" srcId="{2958F5CD-4904-4E5B-860C-B78232E9E340}" destId="{852DBFC5-7AFA-4240-AC62-3578C10EEBA2}" srcOrd="1" destOrd="0" presId="urn:microsoft.com/office/officeart/2005/8/layout/list1"/>
    <dgm:cxn modelId="{B6DA5FC6-8375-486D-BE7D-98BFC68DF3C3}" srcId="{DBDEBE97-8E9C-48DE-9C7B-87E3566180A8}" destId="{500945DF-7959-4171-92FF-3354E0D95889}" srcOrd="1" destOrd="0" parTransId="{8657F0DF-13A8-4AC5-90E1-58FAD07A1192}" sibTransId="{DED9A27B-30B3-4417-89BF-00688E515A59}"/>
    <dgm:cxn modelId="{294ED9E4-7529-41A4-A920-B2F7CA6F91EB}" type="presParOf" srcId="{A36A31FC-FA1F-4B67-B196-22917F41A17D}" destId="{837FAA75-531B-461C-9B8B-6F6B977306C2}" srcOrd="0" destOrd="0" presId="urn:microsoft.com/office/officeart/2005/8/layout/list1"/>
    <dgm:cxn modelId="{00ECE7B8-F875-4186-BB38-BA68F50128F4}" type="presParOf" srcId="{837FAA75-531B-461C-9B8B-6F6B977306C2}" destId="{742BA92A-3B0D-46C1-ADFA-D187332248DD}" srcOrd="0" destOrd="0" presId="urn:microsoft.com/office/officeart/2005/8/layout/list1"/>
    <dgm:cxn modelId="{BFD3CACD-CAB6-45AC-B7DB-EA2AAD6F6600}" type="presParOf" srcId="{837FAA75-531B-461C-9B8B-6F6B977306C2}" destId="{883A5318-A271-483C-8F5A-E70DD3FF0F07}" srcOrd="1" destOrd="0" presId="urn:microsoft.com/office/officeart/2005/8/layout/list1"/>
    <dgm:cxn modelId="{77FF3629-B82A-4A6C-AB7A-6D8532BCAC05}" type="presParOf" srcId="{A36A31FC-FA1F-4B67-B196-22917F41A17D}" destId="{D410AF32-8DD1-4CCE-8028-5543E3DF6255}" srcOrd="1" destOrd="0" presId="urn:microsoft.com/office/officeart/2005/8/layout/list1"/>
    <dgm:cxn modelId="{16DF7B5E-7B3D-4709-BEF6-A29C1E6B889E}" type="presParOf" srcId="{A36A31FC-FA1F-4B67-B196-22917F41A17D}" destId="{43D50956-349D-424B-BD22-0CBC91A6B33B}" srcOrd="2" destOrd="0" presId="urn:microsoft.com/office/officeart/2005/8/layout/list1"/>
    <dgm:cxn modelId="{E2646CB4-4324-4DC6-8CCC-794FA560F801}" type="presParOf" srcId="{A36A31FC-FA1F-4B67-B196-22917F41A17D}" destId="{DB24EF71-61CE-419C-8CE8-E9D2879430FD}" srcOrd="3" destOrd="0" presId="urn:microsoft.com/office/officeart/2005/8/layout/list1"/>
    <dgm:cxn modelId="{62562073-9ED5-4607-9403-E554D8749099}" type="presParOf" srcId="{A36A31FC-FA1F-4B67-B196-22917F41A17D}" destId="{4113FB29-6593-4404-BFBE-9CF4B77E29D2}" srcOrd="4" destOrd="0" presId="urn:microsoft.com/office/officeart/2005/8/layout/list1"/>
    <dgm:cxn modelId="{74A2947A-C21D-4BB7-94F6-5C6204D6E9B1}" type="presParOf" srcId="{4113FB29-6593-4404-BFBE-9CF4B77E29D2}" destId="{11CAFD36-61CF-455F-A906-7C4E62DC9982}" srcOrd="0" destOrd="0" presId="urn:microsoft.com/office/officeart/2005/8/layout/list1"/>
    <dgm:cxn modelId="{16E8A8B2-B89E-4785-9A0F-A7632D3BEAEB}" type="presParOf" srcId="{4113FB29-6593-4404-BFBE-9CF4B77E29D2}" destId="{BBB64D1C-5131-4AB7-ACC4-588C15BAB952}" srcOrd="1" destOrd="0" presId="urn:microsoft.com/office/officeart/2005/8/layout/list1"/>
    <dgm:cxn modelId="{EBA7E4CC-06D7-4DE6-A8DD-5194FDB91023}" type="presParOf" srcId="{A36A31FC-FA1F-4B67-B196-22917F41A17D}" destId="{D376C1DD-1465-485A-B0DD-6BCFC030D4D3}" srcOrd="5" destOrd="0" presId="urn:microsoft.com/office/officeart/2005/8/layout/list1"/>
    <dgm:cxn modelId="{E329F5C8-2219-44D4-AAAE-A47E63345D0F}" type="presParOf" srcId="{A36A31FC-FA1F-4B67-B196-22917F41A17D}" destId="{0C498EAA-5FE8-49C3-B671-E974D312401D}" srcOrd="6" destOrd="0" presId="urn:microsoft.com/office/officeart/2005/8/layout/list1"/>
    <dgm:cxn modelId="{3DDDA221-7196-4B67-B9DF-AC0F0A164C10}" type="presParOf" srcId="{A36A31FC-FA1F-4B67-B196-22917F41A17D}" destId="{2B245D37-124C-47F7-BA7B-BE527D8EABBA}" srcOrd="7" destOrd="0" presId="urn:microsoft.com/office/officeart/2005/8/layout/list1"/>
    <dgm:cxn modelId="{5C33EFD9-F949-4300-897F-D50C90D5EA25}" type="presParOf" srcId="{A36A31FC-FA1F-4B67-B196-22917F41A17D}" destId="{1C16C4AF-6A35-4B97-8240-5B2AABC0EA4C}" srcOrd="8" destOrd="0" presId="urn:microsoft.com/office/officeart/2005/8/layout/list1"/>
    <dgm:cxn modelId="{615FB5D3-4447-4BB5-ADD6-7FE030C6E056}" type="presParOf" srcId="{1C16C4AF-6A35-4B97-8240-5B2AABC0EA4C}" destId="{DFD3EBF1-D69B-478E-AA0B-A29597CBEC46}" srcOrd="0" destOrd="0" presId="urn:microsoft.com/office/officeart/2005/8/layout/list1"/>
    <dgm:cxn modelId="{5E42F9E3-15AF-45BE-9397-84D87EBF91A2}" type="presParOf" srcId="{1C16C4AF-6A35-4B97-8240-5B2AABC0EA4C}" destId="{852DBFC5-7AFA-4240-AC62-3578C10EEBA2}" srcOrd="1" destOrd="0" presId="urn:microsoft.com/office/officeart/2005/8/layout/list1"/>
    <dgm:cxn modelId="{4694BC48-3004-490F-945F-9C99C06F15EE}" type="presParOf" srcId="{A36A31FC-FA1F-4B67-B196-22917F41A17D}" destId="{DBA99846-529F-4BE1-8BAB-3EC7E4C05ECF}" srcOrd="9" destOrd="0" presId="urn:microsoft.com/office/officeart/2005/8/layout/list1"/>
    <dgm:cxn modelId="{F8B15392-DB5F-401C-AAAB-35F9CB1B9E1F}" type="presParOf" srcId="{A36A31FC-FA1F-4B67-B196-22917F41A17D}" destId="{67398C28-BACE-48DD-89D8-7657DD155A35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457200"/>
            <a:ext cx="8382000" cy="6019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1981200" cy="501675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0000" dirty="0" smtClean="0">
                <a:latin typeface="NikoshBAN" pitchFamily="2" charset="0"/>
                <a:cs typeface="NikoshBAN" pitchFamily="2" charset="0"/>
              </a:rPr>
              <a:t>স্বা</a:t>
            </a:r>
            <a:r>
              <a:rPr lang="bn-BD" sz="1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1676400"/>
            <a:ext cx="1981200" cy="317009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0000" dirty="0" smtClean="0">
                <a:latin typeface="NikoshBAN" pitchFamily="2" charset="0"/>
                <a:cs typeface="NikoshBAN" pitchFamily="2" charset="0"/>
              </a:rPr>
              <a:t>গ </a:t>
            </a:r>
            <a:r>
              <a:rPr lang="bn-BD" sz="1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1676400"/>
            <a:ext cx="1981200" cy="3170099"/>
          </a:xfrm>
          <a:prstGeom prst="rect">
            <a:avLst/>
          </a:prstGeom>
          <a:noFill/>
          <a:ln w="3492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0000" dirty="0" smtClean="0">
                <a:latin typeface="NikoshBAN" pitchFamily="2" charset="0"/>
                <a:cs typeface="NikoshBAN" pitchFamily="2" charset="0"/>
              </a:rPr>
              <a:t>ত </a:t>
            </a:r>
            <a:r>
              <a:rPr lang="bn-BD" sz="1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1676400"/>
            <a:ext cx="1981200" cy="3170099"/>
          </a:xfrm>
          <a:prstGeom prst="rect">
            <a:avLst/>
          </a:prstGeom>
          <a:noFill/>
          <a:ln w="3492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0000" dirty="0" smtClean="0">
                <a:latin typeface="NikoshBAN" pitchFamily="2" charset="0"/>
                <a:cs typeface="NikoshBAN" pitchFamily="2" charset="0"/>
              </a:rPr>
              <a:t>ম </a:t>
            </a:r>
            <a:r>
              <a:rPr lang="bn-BD" sz="1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greeting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3886200"/>
            <a:ext cx="262255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56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144" y="228600"/>
            <a:ext cx="6281056" cy="54959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5791200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আমি আম খেতে ভালোবাসি 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Arrow Callout 2"/>
          <p:cNvSpPr/>
          <p:nvPr/>
        </p:nvSpPr>
        <p:spPr>
          <a:xfrm>
            <a:off x="457200" y="76200"/>
            <a:ext cx="7848600" cy="6629400"/>
          </a:xfrm>
          <a:prstGeom prst="up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0" y="685800"/>
            <a:ext cx="114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438400"/>
            <a:ext cx="73152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দুই দলে ভাগ হয়ে নিচের ছবিগুলো দিয়ে ১ টি করে বাক্য লেখ।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4495800"/>
            <a:ext cx="2514600" cy="1996440"/>
          </a:xfrm>
          <a:prstGeom prst="rect">
            <a:avLst/>
          </a:prstGeom>
        </p:spPr>
      </p:pic>
      <p:pic>
        <p:nvPicPr>
          <p:cNvPr id="7" name="Picture 6" descr="images.jpg65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3124200"/>
            <a:ext cx="2377440" cy="2057400"/>
          </a:xfrm>
          <a:prstGeom prst="rect">
            <a:avLst/>
          </a:prstGeom>
        </p:spPr>
      </p:pic>
      <p:pic>
        <p:nvPicPr>
          <p:cNvPr id="8" name="Picture 7" descr="images.jpg36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3048000"/>
            <a:ext cx="17526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56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66800"/>
            <a:ext cx="3200400" cy="2286000"/>
          </a:xfrm>
          <a:prstGeom prst="rect">
            <a:avLst/>
          </a:prstGeom>
        </p:spPr>
      </p:pic>
      <p:pic>
        <p:nvPicPr>
          <p:cNvPr id="3" name="Picture 2" descr="images.jpg7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886200"/>
            <a:ext cx="3048000" cy="2362200"/>
          </a:xfrm>
          <a:prstGeom prst="rect">
            <a:avLst/>
          </a:prstGeom>
        </p:spPr>
      </p:pic>
      <p:pic>
        <p:nvPicPr>
          <p:cNvPr id="4" name="Picture 3" descr="images.jpg8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3962400"/>
            <a:ext cx="3459480" cy="2415540"/>
          </a:xfrm>
          <a:prstGeom prst="rect">
            <a:avLst/>
          </a:prstGeom>
        </p:spPr>
      </p:pic>
      <p:pic>
        <p:nvPicPr>
          <p:cNvPr id="5" name="Picture 4" descr="images.jpg9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0200" y="990600"/>
            <a:ext cx="3444240" cy="25801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2286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ছবিগুলো দেখে একটি করে নতুন বাক্য লেখ।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2895600" y="3057435"/>
            <a:ext cx="32004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ata 1"/>
          <p:cNvSpPr/>
          <p:nvPr/>
        </p:nvSpPr>
        <p:spPr>
          <a:xfrm>
            <a:off x="914400" y="685800"/>
            <a:ext cx="6705600" cy="54102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14600" y="76200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পরিকল্পিত কাজ 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971800" y="1447800"/>
            <a:ext cx="40386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98320" y="17526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শব্দগুলো দিয়ে ১ টি করে নতুন বাক্য লিখে আনবে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Left-Right Arrow 9"/>
          <p:cNvSpPr/>
          <p:nvPr/>
        </p:nvSpPr>
        <p:spPr>
          <a:xfrm>
            <a:off x="1752600" y="2438400"/>
            <a:ext cx="1371600" cy="609600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Left-Right Arrow 10"/>
          <p:cNvSpPr/>
          <p:nvPr/>
        </p:nvSpPr>
        <p:spPr>
          <a:xfrm>
            <a:off x="1569720" y="3276600"/>
            <a:ext cx="1371600" cy="609600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Left-Right Arrow 11"/>
          <p:cNvSpPr/>
          <p:nvPr/>
        </p:nvSpPr>
        <p:spPr>
          <a:xfrm>
            <a:off x="1371600" y="4114800"/>
            <a:ext cx="1371600" cy="609600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Left-Right Arrow 12"/>
          <p:cNvSpPr/>
          <p:nvPr/>
        </p:nvSpPr>
        <p:spPr>
          <a:xfrm>
            <a:off x="1143000" y="5029200"/>
            <a:ext cx="1371600" cy="609600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শাপলা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28310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---------------------------------------------------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36692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---------------------------------------------------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44958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---------------------------------------------------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09800" y="54102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---------------------------------------------------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ded Corner 3"/>
          <p:cNvSpPr/>
          <p:nvPr/>
        </p:nvSpPr>
        <p:spPr>
          <a:xfrm>
            <a:off x="381000" y="304800"/>
            <a:ext cx="8458200" cy="6324600"/>
          </a:xfrm>
          <a:prstGeom prst="foldedCorne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1906250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সকলকে ধন্যবাদ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ndex.jpgf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148031"/>
            <a:ext cx="4953000" cy="34051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43200" y="3810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u="sng" dirty="0" err="1" smtClean="0">
                <a:latin typeface="NikoshBAN" pitchFamily="2" charset="0"/>
                <a:cs typeface="NikoshBAN" pitchFamily="2" charset="0"/>
              </a:rPr>
              <a:t>সম্পাদনায়</a:t>
            </a:r>
            <a:r>
              <a:rPr lang="en-US" sz="9600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u="sng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2286000"/>
            <a:ext cx="85344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9600" y="2362200"/>
            <a:ext cx="792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" y="2438400"/>
            <a:ext cx="85344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447800" y="4572000"/>
            <a:ext cx="3810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790700" y="4533900"/>
            <a:ext cx="327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600200" y="4571206"/>
            <a:ext cx="3810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IMG_20150219_1857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124200"/>
            <a:ext cx="2227133" cy="292808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581400" y="2971800"/>
            <a:ext cx="533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মোঃ ইমরান হোসেন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কাট্টলী নূরুল হক চৌধুরী সরকারি প্রাথমিক বিদ্যালয়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পাহাড়তলী, চট্টগ্রাম।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que 4"/>
          <p:cNvSpPr/>
          <p:nvPr/>
        </p:nvSpPr>
        <p:spPr>
          <a:xfrm>
            <a:off x="914400" y="685800"/>
            <a:ext cx="7467600" cy="58674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1447800" y="1676400"/>
          <a:ext cx="6553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.PNG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609600"/>
            <a:ext cx="5105400" cy="2369880"/>
          </a:xfrm>
          <a:prstGeom prst="rect">
            <a:avLst/>
          </a:prstGeom>
        </p:spPr>
      </p:pic>
      <p:pic>
        <p:nvPicPr>
          <p:cNvPr id="3" name="Picture 2" descr="Capture.PNG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609600"/>
            <a:ext cx="3368040" cy="2362270"/>
          </a:xfrm>
          <a:prstGeom prst="rect">
            <a:avLst/>
          </a:prstGeom>
        </p:spPr>
      </p:pic>
      <p:pic>
        <p:nvPicPr>
          <p:cNvPr id="4" name="Picture 3" descr="Capture.PNG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2971800"/>
            <a:ext cx="8382000" cy="2270878"/>
          </a:xfrm>
          <a:prstGeom prst="rect">
            <a:avLst/>
          </a:prstGeom>
        </p:spPr>
      </p:pic>
      <p:pic>
        <p:nvPicPr>
          <p:cNvPr id="5" name="Picture 4" descr="Capture.PNG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5242560"/>
            <a:ext cx="8382000" cy="11582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38400" y="-76200"/>
            <a:ext cx="3429000" cy="76944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আবেগ সৃষ্টি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219200" y="685800"/>
            <a:ext cx="6934200" cy="45720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Diagram 2"/>
          <p:cNvGraphicFramePr/>
          <p:nvPr/>
        </p:nvGraphicFramePr>
        <p:xfrm>
          <a:off x="1447800" y="1447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57600" y="685800"/>
            <a:ext cx="2514600" cy="769441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gular Pentagon 2"/>
          <p:cNvSpPr/>
          <p:nvPr/>
        </p:nvSpPr>
        <p:spPr>
          <a:xfrm>
            <a:off x="1295400" y="533400"/>
            <a:ext cx="6705600" cy="6324600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819400" y="1981200"/>
            <a:ext cx="3505200" cy="120032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1828800" y="4038600"/>
            <a:ext cx="609600" cy="381000"/>
          </a:xfrm>
          <a:prstGeom prst="leftRightArrow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14600" y="3352800"/>
            <a:ext cx="4953000" cy="1938992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ছবি দেখে ছবি নিয়ে বাক্য বলতে পারবে। 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81000"/>
            <a:ext cx="6400800" cy="4794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563880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পাখিরা আকাশে উড়ে। 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0"/>
            <a:ext cx="8402595" cy="571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0800" y="578227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নদীতে নৌকা চলে।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8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8600"/>
            <a:ext cx="7824922" cy="487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5334000"/>
            <a:ext cx="502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আকাশে ঘুড়ি উড়ে।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396</TotalTime>
  <Words>115</Words>
  <Application>Microsoft Office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Nurul Haque GPS</dc:creator>
  <cp:lastModifiedBy>DPE</cp:lastModifiedBy>
  <cp:revision>60</cp:revision>
  <dcterms:created xsi:type="dcterms:W3CDTF">2006-08-16T00:00:00Z</dcterms:created>
  <dcterms:modified xsi:type="dcterms:W3CDTF">2015-06-15T04:24:12Z</dcterms:modified>
</cp:coreProperties>
</file>